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8"/>
  </p:notesMasterIdLst>
  <p:sldIdLst>
    <p:sldId id="256" r:id="rId2"/>
    <p:sldId id="259" r:id="rId3"/>
    <p:sldId id="262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88663" autoAdjust="0"/>
  </p:normalViewPr>
  <p:slideViewPr>
    <p:cSldViewPr>
      <p:cViewPr>
        <p:scale>
          <a:sx n="70" d="100"/>
          <a:sy n="70" d="100"/>
        </p:scale>
        <p:origin x="-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74F0A-29FF-4ACE-BB75-CD1BF7F55643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FB9F9-157A-40F4-A524-3BAC01AA2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58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FB9F9-157A-40F4-A524-3BAC01AA26B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FB9F9-157A-40F4-A524-3BAC01AA26B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CECADB-EB36-4FEE-ACC8-06AF2BB6987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EF0FC5-5F35-46E0-8B3A-61F862C1C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80920" cy="237626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образовательная программа ОДОД ГБОУ школы 661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7988424" cy="288032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разработана с соответствии с Федеральным государственным образовательным стандартом дошкольного образования (Приказ № 1155 от 17 октября 2013 года) на основе программы «От рождения до школы».</a:t>
            </a:r>
            <a:r>
              <a:rPr lang="ru-RU" sz="2400" b="1" i="1" dirty="0" smtClean="0"/>
              <a:t>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27896" cy="936104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800" dirty="0" smtClean="0"/>
              <a:t>	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 ОДОД ГБОУ школы №661 ориентирована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464496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	</a:t>
            </a:r>
          </a:p>
          <a:p>
            <a:pPr algn="just">
              <a:buNone/>
            </a:pPr>
            <a:r>
              <a:rPr lang="ru-RU" sz="2400" dirty="0" smtClean="0"/>
              <a:t>На детей от 2 до 7 лет. Организация детской жизнедеятельности осуществляется с учетом возраста и пола.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73482"/>
              </p:ext>
            </p:extLst>
          </p:nvPr>
        </p:nvGraphicFramePr>
        <p:xfrm>
          <a:off x="971601" y="3140968"/>
          <a:ext cx="7488831" cy="275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1872207"/>
                <a:gridCol w="1728192"/>
              </a:tblGrid>
              <a:tr h="711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Группа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Возраст детей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Кол-во гр.</a:t>
                      </a: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095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Младшая группа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3-4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4095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Средняя группа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4-5лет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4095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Старшая группа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5-6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4095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Подготовительная группа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6-7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095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Вторая гр. раннего возраста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</a:rPr>
                        <a:t>2-3года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55888" cy="2664296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обеспечивает развитие личности, мотивации и способности детей в различных видах деятельности и охватывает образовательные области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068960"/>
            <a:ext cx="8352928" cy="28803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Речевое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022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093872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 smtClean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примерные Программы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359028"/>
              </p:ext>
            </p:extLst>
          </p:nvPr>
        </p:nvGraphicFramePr>
        <p:xfrm>
          <a:off x="827585" y="1556792"/>
          <a:ext cx="7416824" cy="3924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3183"/>
                <a:gridCol w="4523641"/>
              </a:tblGrid>
              <a:tr h="737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Образовательные области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Парциальные программы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703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Социально-коммуникативное  развитие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Безопасность.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/ Н.Н. Авдеева, О.Л. Князева, Р.Б.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Times New Roman"/>
                        </a:rPr>
                        <a:t>Стеркина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. М</a:t>
                      </a:r>
                      <a:r>
                        <a:rPr lang="ru-RU" sz="1600" smtClean="0">
                          <a:effectLst/>
                          <a:latin typeface="Times New Roman"/>
                          <a:ea typeface="Times New Roman"/>
                        </a:rPr>
                        <a:t>.: </a:t>
                      </a:r>
                      <a:r>
                        <a:rPr lang="ru-RU" sz="1600" smtClean="0">
                          <a:effectLst/>
                          <a:latin typeface="Times New Roman"/>
                          <a:ea typeface="Times New Roman"/>
                        </a:rPr>
                        <a:t>ДЕТСТВО-ПРЕСС,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2007</a:t>
                      </a:r>
                      <a:endParaRPr lang="ru-RU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3025" marR="73025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  развитие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Физическое развитие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4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Художественно-эстетическое развитие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«Ладушки»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И.М.Каплунова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И.Новоскольцев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, -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Спб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: «Композитор», 2014.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55888" cy="1008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mtClean="0"/>
              <a:t>	</a:t>
            </a:r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родителями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479715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Необходимым 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условием полноценного развития ребёнка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является участие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родителей в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жизни ОДОД, желание превратиться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полноправных партнеров, участников образовательного процесса. Успешное взаимодействие возможно лишь в том случае, если ОДОД знаком с воспитательными возможностями семьи ребенка, а семья имеет представление о дошкольном учреждении, которому доверяет воспитание ребенка. 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Прекрасную возможность для обоюдного знакомства дают:</a:t>
            </a: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беседы, анкетирование, </a:t>
            </a: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организация дней открытых дверей в детском саду; </a:t>
            </a: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разнообразные собрания-встречи,</a:t>
            </a: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общение посредством "В контакте"</a:t>
            </a: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использование сайта ОДОД и информационных стендов, на которых  размещается многолетняя,</a:t>
            </a: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тактическая (годичная) и оперативная информация.</a:t>
            </a:r>
          </a:p>
          <a:p>
            <a:pPr>
              <a:buNone/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sz="1400" b="1" i="1" dirty="0" smtClean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55888" cy="1944216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целью взаимодействия педагогического коллектива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семьями воспитанников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564904"/>
            <a:ext cx="8352928" cy="33843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19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соответствии с ОП ДО учреждения является создание содружества «родители-дети-педагоги», в котором все участники образовательных отношений влияют друг на друга, побуждая к саморазвитию, самореализации и самовоспитанию.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основу совместной деятельности семьи и ОДОД заложены следующие принципы: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единый подход к процессу воспитания ребёнка;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открытость дошкольного учреждения для родителей;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взаимное доверие во взаимоотношениях педагогов и родителей;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уважение и доброжелательность друг к другу;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дифференцированный подход к каждой семье;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равная ответственность родителей и педагогов.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sz="1400" b="1" i="1" dirty="0" smtClean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476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312</Words>
  <Application>Microsoft Office PowerPoint</Application>
  <PresentationFormat>Экран (4:3)</PresentationFormat>
  <Paragraphs>61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Основная образовательная программа ОДОД ГБОУ школы 661</vt:lpstr>
      <vt:lpstr> ОП ОДОД ГБОУ школы №661 ориентирована</vt:lpstr>
      <vt:lpstr>    Программа обеспечивает развитие личности, мотивации и способности детей в различных видах деятельности и охватывает образовательные области</vt:lpstr>
      <vt:lpstr> Используемые примерные Программы</vt:lpstr>
      <vt:lpstr>    Взаимодействие с родителями</vt:lpstr>
      <vt:lpstr>    Основной целью взаимодействия педагогического коллектива с семьями воспитанников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Admin</cp:lastModifiedBy>
  <cp:revision>33</cp:revision>
  <dcterms:created xsi:type="dcterms:W3CDTF">2015-03-28T09:30:46Z</dcterms:created>
  <dcterms:modified xsi:type="dcterms:W3CDTF">2015-05-18T08:55:44Z</dcterms:modified>
</cp:coreProperties>
</file>